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00D2FF"/>
                </a:solidFill>
              </a:defRPr>
            </a:pPr>
            <a:r>
              <a:t>新能源汽车市场分析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3200400"/>
            <a:ext cx="94183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FFFFFF"/>
                </a:solidFill>
              </a:defRPr>
            </a:pPr>
            <a:r>
              <a:t>洞察趋势，把握未来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1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73152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00D2FF"/>
                </a:solidFill>
              </a:defRPr>
            </a:pPr>
            <a:r>
              <a:t>目录/概述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731520"/>
            <a:ext cx="731520" cy="38100"/>
          </a:xfrm>
          <a:prstGeom prst="rect">
            <a:avLst/>
          </a:prstGeom>
          <a:solidFill>
            <a:srgbClr val="0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71600" y="1828800"/>
            <a:ext cx="94183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全球及中国新能源汽车市场概况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技术路线与产业链关键环节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主要竞争格局与头部企业分析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政策环境与消费者趋势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未来展望与投资机会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总结与建议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AAAABB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1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73152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00D2FF"/>
                </a:solidFill>
              </a:defRPr>
            </a:pPr>
            <a:r>
              <a:t>全球及中国新能源汽车市场概况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731520"/>
            <a:ext cx="731520" cy="38100"/>
          </a:xfrm>
          <a:prstGeom prst="rect">
            <a:avLst/>
          </a:prstGeom>
          <a:solidFill>
            <a:srgbClr val="0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71600" y="1828800"/>
            <a:ext cx="94183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- 2023年全球新能源汽车销量突破1400万辆，渗透率约18%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中国市场份额占比超60%，连续9年位居全球第一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纯电动（BEV）仍是主力，插电混动（PHEV）增速显著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主要区域：中国、欧洲、北美为三大核心市场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关键趋势：下沉市场渗透加速，A级车及以下车型放量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AAAABB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1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73152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00D2FF"/>
                </a:solidFill>
              </a:defRPr>
            </a:pPr>
            <a:r>
              <a:t>技术路线与产业链关键环节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731520"/>
            <a:ext cx="731520" cy="38100"/>
          </a:xfrm>
          <a:prstGeom prst="rect">
            <a:avLst/>
          </a:prstGeom>
          <a:solidFill>
            <a:srgbClr val="0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71600" y="1828800"/>
            <a:ext cx="94183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电池技术：磷酸铁锂（LFP）与三元锂并行，固态电池进入量产前夜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电驱与电控：集成化、高压化（800V平台）成为主流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智能驾驶：L2+级辅助驾驶普及，城市NOA加速落地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产业链关键：上游锂资源、中游电池制造、下游充电基础设施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补能网络：超充站建设提速，换电模式在商用车领域扩展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AAAABB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1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73152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00D2FF"/>
                </a:solidFill>
              </a:defRPr>
            </a:pPr>
            <a:r>
              <a:t>主要竞争格局与头部企业分析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731520"/>
            <a:ext cx="731520" cy="38100"/>
          </a:xfrm>
          <a:prstGeom prst="rect">
            <a:avLst/>
          </a:prstGeom>
          <a:solidFill>
            <a:srgbClr val="0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71600" y="1828800"/>
            <a:ext cx="94183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比亚迪：全产业链垂直整合，销量领先，高端品牌（仰望、腾势）发力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特斯拉：全球品牌效应强，FSD（全自动驾驶）技术领先，成本控制突出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新势力：蔚来（换电+服务）、小鹏（智驾）、理想（增程+家庭定位）差异化竞争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传统车企转型：大众ID系列、通用奥特能平台、吉利极氪快速追赶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跨界玩家：华为（问界、智界）以智能化赋能，小米汽车入局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AAAABB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1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73152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000" b="1">
                <a:solidFill>
                  <a:srgbClr val="00D2FF"/>
                </a:solidFill>
              </a:defRPr>
            </a:pPr>
            <a:r>
              <a:t>政策环境与消费者趋势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731520"/>
            <a:ext cx="731520" cy="38100"/>
          </a:xfrm>
          <a:prstGeom prst="rect">
            <a:avLst/>
          </a:prstGeom>
          <a:solidFill>
            <a:srgbClr val="00D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71600" y="1828800"/>
            <a:ext cx="94183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中国：购置税减免延续，新能源汽车下乡政策推动下沉市场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欧盟：对中国电动车加征关税，倒逼本土化建厂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美国：IRA法案（通胀削减法案）扶持本土供应链，限制中国电池组件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消费者偏好：续航焦虑缓解，充电便利性成首要考量</a:t>
            </a:r>
          </a:p>
          <a:p>
            <a:pPr>
              <a:spcAft>
                <a:spcPts val="800"/>
              </a:spcAft>
              <a:defRPr sz="1400">
                <a:solidFill>
                  <a:srgbClr val="AAAABB"/>
                </a:solidFill>
              </a:defRPr>
            </a:pPr>
            <a:r>
              <a:t>- 年轻用户：更关注智能化体验、品牌调性与售后服务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AAAABB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